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3"/>
    <p:sldId id="280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303" r:id="rId24"/>
    <p:sldId id="306" r:id="rId25"/>
    <p:sldId id="277" r:id="rId26"/>
    <p:sldId id="278" r:id="rId27"/>
    <p:sldId id="279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37" autoAdjust="0"/>
    <p:restoredTop sz="94660"/>
  </p:normalViewPr>
  <p:slideViewPr>
    <p:cSldViewPr snapToGrid="0">
      <p:cViewPr varScale="1">
        <p:scale>
          <a:sx n="70" d="100"/>
          <a:sy n="70" d="100"/>
        </p:scale>
        <p:origin x="48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notesMaster" Target="notesMasters/notesMaster1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png>
</file>

<file path=ppt/media/image24.jpeg>
</file>

<file path=ppt/media/image25.jpeg>
</file>

<file path=ppt/media/image26.jpeg>
</file>

<file path=ppt/media/image27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5244A9-1AB7-4213-8524-7A77760BDA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8D9875-2603-4F03-92DD-0A8B4682135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ABA5-DF7D-4047-9E6D-26EA1A68DC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88B20-63D0-495A-AE2D-F6F13156D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ABA5-DF7D-4047-9E6D-26EA1A68DC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88B20-63D0-495A-AE2D-F6F13156D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ABA5-DF7D-4047-9E6D-26EA1A68DC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88B20-63D0-495A-AE2D-F6F13156D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ABA5-DF7D-4047-9E6D-26EA1A68DC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88B20-63D0-495A-AE2D-F6F13156D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ABA5-DF7D-4047-9E6D-26EA1A68DC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88B20-63D0-495A-AE2D-F6F13156D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ABA5-DF7D-4047-9E6D-26EA1A68DC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88B20-63D0-495A-AE2D-F6F13156D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ABA5-DF7D-4047-9E6D-26EA1A68DC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88B20-63D0-495A-AE2D-F6F13156D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ABA5-DF7D-4047-9E6D-26EA1A68DC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88B20-63D0-495A-AE2D-F6F13156D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ABA5-DF7D-4047-9E6D-26EA1A68DC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88B20-63D0-495A-AE2D-F6F13156D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ABA5-DF7D-4047-9E6D-26EA1A68DC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88B20-63D0-495A-AE2D-F6F13156D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ABA5-DF7D-4047-9E6D-26EA1A68DC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88B20-63D0-495A-AE2D-F6F13156D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FABA5-DF7D-4047-9E6D-26EA1A68DC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A88B20-63D0-495A-AE2D-F6F13156D95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9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1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2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5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6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970" y="-13970"/>
            <a:ext cx="12192000" cy="6858000"/>
          </a:xfrm>
          <a:prstGeom prst="rect">
            <a:avLst/>
          </a:prstGeom>
        </p:spPr>
      </p:pic>
      <p:pic>
        <p:nvPicPr>
          <p:cNvPr id="5" name="图片 4" descr="红星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7590" y="4693285"/>
            <a:ext cx="889000" cy="889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612005" y="2556510"/>
            <a:ext cx="2984500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bg1"/>
                </a:solidFill>
                <a:latin typeface="黑体" charset="0"/>
                <a:ea typeface="黑体" charset="0"/>
              </a:rPr>
              <a:t>400-0946-580</a:t>
            </a:r>
            <a:endParaRPr lang="en-US" altLang="zh-CN" sz="3600" b="1">
              <a:solidFill>
                <a:schemeClr val="bg1"/>
              </a:solidFill>
              <a:latin typeface="黑体" charset="0"/>
              <a:ea typeface="黑体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537845" y="160020"/>
            <a:ext cx="70205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/>
              <a:t>Cooee 第三方游戏运行模式框架</a:t>
            </a:r>
            <a:endParaRPr lang="en-US" altLang="zh-CN" sz="2400" b="1"/>
          </a:p>
        </p:txBody>
      </p:sp>
      <p:sp>
        <p:nvSpPr>
          <p:cNvPr id="2" name="矩形 1"/>
          <p:cNvSpPr/>
          <p:nvPr/>
        </p:nvSpPr>
        <p:spPr>
          <a:xfrm>
            <a:off x="6573520" y="1076325"/>
            <a:ext cx="1578610" cy="41719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>
                <a:solidFill>
                  <a:schemeClr val="tx1"/>
                </a:solidFill>
              </a:rPr>
              <a:t>操作店主界面</a:t>
            </a:r>
            <a:endParaRPr lang="zh-CN" altLang="en-US" b="1">
              <a:solidFill>
                <a:schemeClr val="tx1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9805670" y="3506470"/>
            <a:ext cx="1383665" cy="64960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>
                <a:solidFill>
                  <a:schemeClr val="tx1"/>
                </a:solidFill>
              </a:rPr>
              <a:t>第三方游戏服务器</a:t>
            </a:r>
            <a:endParaRPr lang="zh-CN" altLang="en-US" b="1">
              <a:solidFill>
                <a:schemeClr val="tx1"/>
              </a:solidFill>
            </a:endParaRPr>
          </a:p>
        </p:txBody>
      </p:sp>
      <p:sp>
        <p:nvSpPr>
          <p:cNvPr id="20" name="圆角右箭头 19"/>
          <p:cNvSpPr/>
          <p:nvPr/>
        </p:nvSpPr>
        <p:spPr>
          <a:xfrm rot="5400000">
            <a:off x="8929370" y="1782445"/>
            <a:ext cx="1015365" cy="2546350"/>
          </a:xfrm>
          <a:prstGeom prst="ben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775700" y="2522220"/>
            <a:ext cx="14928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店主机器</a:t>
            </a:r>
            <a:r>
              <a:rPr lang="en-US" altLang="zh-CN" sz="1400"/>
              <a:t>MAC+ID</a:t>
            </a:r>
            <a:endParaRPr lang="en-US" altLang="zh-CN" sz="1400"/>
          </a:p>
        </p:txBody>
      </p:sp>
      <p:sp>
        <p:nvSpPr>
          <p:cNvPr id="22" name="下箭头 21"/>
          <p:cNvSpPr/>
          <p:nvPr/>
        </p:nvSpPr>
        <p:spPr>
          <a:xfrm>
            <a:off x="6952615" y="1501140"/>
            <a:ext cx="807720" cy="1003300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400">
                <a:sym typeface="+mn-ea"/>
              </a:rPr>
              <a:t>数据传输</a:t>
            </a:r>
            <a:endParaRPr lang="zh-CN" altLang="en-US" sz="1400"/>
          </a:p>
        </p:txBody>
      </p:sp>
      <p:sp>
        <p:nvSpPr>
          <p:cNvPr id="24" name="矩形 23"/>
          <p:cNvSpPr/>
          <p:nvPr/>
        </p:nvSpPr>
        <p:spPr>
          <a:xfrm>
            <a:off x="6573520" y="2496185"/>
            <a:ext cx="1578610" cy="41719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>
                <a:solidFill>
                  <a:schemeClr val="tx1"/>
                </a:solidFill>
              </a:rPr>
              <a:t>网页端</a:t>
            </a:r>
            <a:endParaRPr lang="zh-CN" altLang="en-US" b="1">
              <a:solidFill>
                <a:schemeClr val="tx1"/>
              </a:solidFill>
            </a:endParaRPr>
          </a:p>
        </p:txBody>
      </p:sp>
      <p:sp>
        <p:nvSpPr>
          <p:cNvPr id="25" name="下箭头 24"/>
          <p:cNvSpPr/>
          <p:nvPr/>
        </p:nvSpPr>
        <p:spPr>
          <a:xfrm>
            <a:off x="6952615" y="2921000"/>
            <a:ext cx="807720" cy="1003300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400">
                <a:sym typeface="+mn-ea"/>
              </a:rPr>
              <a:t>数据传输</a:t>
            </a:r>
            <a:endParaRPr lang="zh-CN" altLang="en-US" sz="1400"/>
          </a:p>
        </p:txBody>
      </p:sp>
      <p:sp>
        <p:nvSpPr>
          <p:cNvPr id="26" name="矩形 25"/>
          <p:cNvSpPr/>
          <p:nvPr/>
        </p:nvSpPr>
        <p:spPr>
          <a:xfrm>
            <a:off x="6573520" y="3916680"/>
            <a:ext cx="1578610" cy="41719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>
                <a:solidFill>
                  <a:schemeClr val="tx1"/>
                </a:solidFill>
              </a:rPr>
              <a:t>服务端</a:t>
            </a:r>
            <a:endParaRPr lang="zh-CN" altLang="en-US" b="1">
              <a:solidFill>
                <a:schemeClr val="tx1"/>
              </a:solidFill>
            </a:endParaRPr>
          </a:p>
        </p:txBody>
      </p:sp>
      <p:sp>
        <p:nvSpPr>
          <p:cNvPr id="27" name="下箭头 26"/>
          <p:cNvSpPr/>
          <p:nvPr/>
        </p:nvSpPr>
        <p:spPr>
          <a:xfrm>
            <a:off x="6952615" y="4340860"/>
            <a:ext cx="807720" cy="1003300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400">
                <a:sym typeface="+mn-ea"/>
              </a:rPr>
              <a:t>数据传输</a:t>
            </a:r>
            <a:endParaRPr lang="zh-CN" altLang="en-US" sz="1400"/>
          </a:p>
        </p:txBody>
      </p:sp>
      <p:sp>
        <p:nvSpPr>
          <p:cNvPr id="28" name="矩形 27"/>
          <p:cNvSpPr/>
          <p:nvPr/>
        </p:nvSpPr>
        <p:spPr>
          <a:xfrm>
            <a:off x="6573520" y="5360670"/>
            <a:ext cx="1578610" cy="41719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tx1"/>
                </a:solidFill>
              </a:rPr>
              <a:t>windows</a:t>
            </a:r>
            <a:r>
              <a:rPr lang="zh-CN" altLang="en-US" b="1">
                <a:solidFill>
                  <a:schemeClr val="tx1"/>
                </a:solidFill>
              </a:rPr>
              <a:t>端</a:t>
            </a:r>
            <a:endParaRPr lang="zh-CN" altLang="en-US" b="1">
              <a:solidFill>
                <a:schemeClr val="tx1"/>
              </a:solidFill>
            </a:endParaRPr>
          </a:p>
        </p:txBody>
      </p:sp>
      <p:sp>
        <p:nvSpPr>
          <p:cNvPr id="35" name="右箭头 34"/>
          <p:cNvSpPr/>
          <p:nvPr/>
        </p:nvSpPr>
        <p:spPr>
          <a:xfrm>
            <a:off x="8163560" y="5215255"/>
            <a:ext cx="1468755" cy="734695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400"/>
              <a:t>数据传输</a:t>
            </a:r>
            <a:endParaRPr lang="zh-CN" altLang="en-US" sz="1400"/>
          </a:p>
        </p:txBody>
      </p:sp>
      <p:sp>
        <p:nvSpPr>
          <p:cNvPr id="36" name="矩形 35"/>
          <p:cNvSpPr/>
          <p:nvPr/>
        </p:nvSpPr>
        <p:spPr>
          <a:xfrm>
            <a:off x="9633585" y="5360670"/>
            <a:ext cx="1578610" cy="41719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>
                <a:solidFill>
                  <a:schemeClr val="tx1"/>
                </a:solidFill>
              </a:rPr>
              <a:t>游戏主机</a:t>
            </a:r>
            <a:endParaRPr lang="zh-CN" altLang="en-US" b="1">
              <a:solidFill>
                <a:schemeClr val="tx1"/>
              </a:solidFill>
            </a:endParaRPr>
          </a:p>
        </p:txBody>
      </p:sp>
      <p:sp>
        <p:nvSpPr>
          <p:cNvPr id="37" name="上箭头 36"/>
          <p:cNvSpPr/>
          <p:nvPr/>
        </p:nvSpPr>
        <p:spPr>
          <a:xfrm>
            <a:off x="9951085" y="4175125"/>
            <a:ext cx="1088390" cy="1187450"/>
          </a:xfrm>
          <a:prstGeom prst="up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400"/>
              <a:t>游戏主机</a:t>
            </a:r>
            <a:r>
              <a:rPr lang="en-US" altLang="zh-CN" sz="1400"/>
              <a:t>MAC</a:t>
            </a:r>
            <a:endParaRPr lang="en-US" altLang="zh-CN" sz="1400"/>
          </a:p>
        </p:txBody>
      </p:sp>
      <p:sp>
        <p:nvSpPr>
          <p:cNvPr id="39" name="圆角右箭头 38"/>
          <p:cNvSpPr/>
          <p:nvPr/>
        </p:nvSpPr>
        <p:spPr>
          <a:xfrm rot="16200000" flipH="1">
            <a:off x="5126990" y="600710"/>
            <a:ext cx="906145" cy="2033270"/>
          </a:xfrm>
          <a:prstGeom prst="ben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4968875" y="1114425"/>
            <a:ext cx="1492885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店主界面预览图</a:t>
            </a:r>
            <a:endParaRPr lang="zh-CN" altLang="en-US" sz="1400"/>
          </a:p>
        </p:txBody>
      </p:sp>
      <p:pic>
        <p:nvPicPr>
          <p:cNvPr id="41" name="图片 4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8850" y="2052955"/>
            <a:ext cx="5113020" cy="4450080"/>
          </a:xfrm>
          <a:prstGeom prst="rect">
            <a:avLst/>
          </a:prstGeom>
        </p:spPr>
      </p:pic>
      <p:sp>
        <p:nvSpPr>
          <p:cNvPr id="3" name="下箭头 2"/>
          <p:cNvSpPr/>
          <p:nvPr/>
        </p:nvSpPr>
        <p:spPr>
          <a:xfrm>
            <a:off x="9939655" y="5803265"/>
            <a:ext cx="1100455" cy="1016000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400"/>
              <a:t>游戏内容预览</a:t>
            </a:r>
            <a:endParaRPr lang="zh-CN" altLang="en-US" sz="14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直角上箭头 1"/>
          <p:cNvSpPr/>
          <p:nvPr/>
        </p:nvSpPr>
        <p:spPr>
          <a:xfrm rot="5400000">
            <a:off x="165100" y="69850"/>
            <a:ext cx="1223645" cy="1125220"/>
          </a:xfrm>
          <a:prstGeom prst="bentUp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21920" y="797560"/>
            <a:ext cx="1345565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游戏内容预览</a:t>
            </a:r>
            <a:endParaRPr lang="zh-CN" altLang="en-US" sz="1400"/>
          </a:p>
        </p:txBody>
      </p:sp>
      <p:pic>
        <p:nvPicPr>
          <p:cNvPr id="4" name="图片 3" descr="QQ图片2016041812040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7940" y="711835"/>
            <a:ext cx="10701655" cy="507428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</Words>
  <Application>WPS 演示</Application>
  <PresentationFormat>宽屏</PresentationFormat>
  <Paragraphs>36</Paragraphs>
  <Slides>26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27" baseType="lpstr">
      <vt:lpstr>Office 主题</vt:lpstr>
      <vt:lpstr>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cooee</dc:creator>
  <cp:lastModifiedBy>Administrator</cp:lastModifiedBy>
  <cp:revision>115</cp:revision>
  <dcterms:created xsi:type="dcterms:W3CDTF">2016-03-21T11:39:00Z</dcterms:created>
  <dcterms:modified xsi:type="dcterms:W3CDTF">2016-05-06T01:44:34Z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2052-10.1.0.5603</vt:lpwstr>
  </property>
</Properties>
</file>

<file path=docProps/thumbnail.jpeg>
</file>